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3" r:id="rId8"/>
    <p:sldId id="264" r:id="rId9"/>
    <p:sldId id="261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BBE4F-97E7-4D8F-988D-C73ACBB6D3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08DC86-DB87-4F85-9D79-6E6251A98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45DAD-DBF4-4A81-9A01-ACE64294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BD57F-ADC1-4685-B604-4CCBD4AB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219B9-43F5-4277-A4E8-B4C0D2A8F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8646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C842A-29BB-4631-A424-988B61E8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4E442A-0C7A-4FAF-B854-4CC48C34D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61E57-4A06-44C9-ABCD-B1D7E9FF7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F5A6A-BD66-4544-BDB1-E9396D518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559B6-34F5-44D5-B551-D9BC35DC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9573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C3A692-D921-4CB0-9E81-9376B345C2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6E94DD-DA6C-4371-96E4-9FA4D2DBC0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F8DE5-27AF-452B-ADC0-88FCABD81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589D8-E581-4D43-B36D-C1D881E7D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E73FF-65CE-4F70-9BAC-1261655B8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7831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F9E84-CA3A-4FF3-8D19-840C119C8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DE572-9EEB-4310-9B8C-43BED62E6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A0297-546D-458F-9E97-1CED2B0E6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1377A-0126-420C-82C4-67B9BC234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A8CAB-866F-44ED-AF56-702A6DB30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7754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2F8A2-D66B-417B-8B6F-C4E829D91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93AE0-C5FF-42DB-A571-3258F3DFE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7B76F-1523-4B2D-837D-F28BA0CF5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51C54-0F16-4381-836D-75676CF0D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95636-18F8-4C88-BC14-C06FC05FC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3791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5D2B9-70BA-4199-A117-F8FD84E67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3EC6-7682-4EAC-A628-DDF960E67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23A8EE-CDB6-43B0-A5C1-AC62034FC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C7344-79DC-4275-8996-8E3BE177F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74AE7E-7404-46B1-913E-0F25E2D1E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57EB1-1BC3-4E49-B6B2-0293A1DAE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3436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8FB44-E31F-4189-8A31-873AC570E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A3256-42A6-4EA2-B986-ADEC61246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44C82-E2B9-4446-BD25-07BF8247F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EC7C3F-FFF0-4478-AF6C-2C8C0AE6C1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B02699-29A2-4668-BC5C-56D576AF2B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4EC252-4DB5-4FFB-B136-FE55C0B3D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F9FF7-0EF2-40CB-A4AD-D839673EB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DA914-8AD2-4D29-93AE-94F528C01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5696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67B4E-970B-4F00-9873-6E3FC0F9D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55B476-F88C-4E02-8A2C-B18AFEBEA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EBFB80-A59A-41B8-840F-04300A63B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4ECF63-0F47-4FDA-9C58-EB19ACB35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342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6BED1D-11F9-4E20-A88E-53A226E35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D2BF93-EF4E-4AD6-96B7-AA8616EB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209C61-3EBE-404B-A6FB-22633C978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3002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82AF1-3A22-41ED-BF33-43F3ECDCC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ED921-6F70-4392-B002-FAD0B0DA0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31718-4D6E-4658-8996-6D11D744E7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3E01AB-C380-47F7-82A2-0C935E19C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54E2B-D432-46F5-BB68-7AF1ED383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A5BD5-00D5-4CBB-8E97-5A1084964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3973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1B6EC-10C7-4DDE-97D5-99A7B3420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69F760-4C6C-4DE6-A9F5-14F53B853E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364D6-31EB-4350-BA59-281DED661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42B84-5CF3-4F37-9670-0D623A2D9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88233E-CFDC-4D95-8770-C9723D8B1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9FA89-E97F-471D-9009-AA9F76EBE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4270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DE5BAA-F5D4-4FC8-B834-2BB5D582C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17E01F-A367-42A3-98E0-0448602DF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A0F0E-0AF8-4953-A144-CC64846732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C0ADC-2809-4D47-A889-BF81A977B62C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38AC0-4A12-4D02-BCE3-B10244A735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AA4F1-1A60-4D98-9C95-7B1203B6EC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4E789-CBB5-4DE9-AFFA-90F458924D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080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0DA7C-FE56-4659-A869-2F05A05809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Plate Boundaries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9F7EDE-1DA5-46A1-84B8-57DCE0C35F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2540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620E6C-77B2-4E01-B739-8BE34A02CCD4}"/>
              </a:ext>
            </a:extLst>
          </p:cNvPr>
          <p:cNvSpPr/>
          <p:nvPr/>
        </p:nvSpPr>
        <p:spPr>
          <a:xfrm>
            <a:off x="647700" y="566678"/>
            <a:ext cx="112395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On land, the continental crust is so </a:t>
            </a:r>
            <a:r>
              <a:rPr lang="en-US" sz="32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thick</a:t>
            </a:r>
            <a:r>
              <a:rPr lang="en-US" sz="32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the plates </a:t>
            </a:r>
            <a:r>
              <a:rPr lang="en-US" sz="32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don’t break cleanly.</a:t>
            </a:r>
            <a:endParaRPr lang="en-US" sz="32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b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Instead, the crust slowly </a:t>
            </a:r>
            <a:r>
              <a:rPr lang="en-US" sz="32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stretches and thins out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a process called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rifting.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causes great cracks to appear.</a:t>
            </a:r>
          </a:p>
          <a:p>
            <a:pPr algn="ctr"/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Once the land </a:t>
            </a:r>
            <a:r>
              <a:rPr lang="en-US" sz="32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sinks below sea level,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ocean water seeps in and fills the gap. Eventually, the crust thins enough that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hot rocks from the asthenosphere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can punch through, producing volcanoes.</a:t>
            </a:r>
          </a:p>
        </p:txBody>
      </p:sp>
    </p:spTree>
    <p:extLst>
      <p:ext uri="{BB962C8B-B14F-4D97-AF65-F5344CB8AC3E}">
        <p14:creationId xmlns:p14="http://schemas.microsoft.com/office/powerpoint/2010/main" val="799031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5DC4A-5D57-4471-9805-2B6C2A48A155}"/>
              </a:ext>
            </a:extLst>
          </p:cNvPr>
          <p:cNvSpPr/>
          <p:nvPr/>
        </p:nvSpPr>
        <p:spPr>
          <a:xfrm>
            <a:off x="228600" y="443359"/>
            <a:ext cx="1117854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How can tectonic plates move </a:t>
            </a:r>
            <a:r>
              <a:rPr lang="en-US" sz="36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without coming together or apart?</a:t>
            </a:r>
            <a:r>
              <a:rPr lang="en-US" sz="36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36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36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There’s </a:t>
            </a:r>
            <a:r>
              <a:rPr lang="en-US" sz="36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one more motion</a:t>
            </a:r>
            <a:r>
              <a:rPr lang="en-US" sz="36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we haven’t considered yet: tectonic plates can </a:t>
            </a:r>
            <a:r>
              <a:rPr lang="en-US" sz="36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grind past each other.</a:t>
            </a:r>
            <a:r>
              <a:rPr lang="en-US" sz="36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Watch the animation below to get an idea of what it looks like!</a:t>
            </a:r>
          </a:p>
          <a:p>
            <a:pPr algn="ctr"/>
            <a:r>
              <a:rPr lang="en-US" sz="36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36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crust is </a:t>
            </a:r>
            <a:r>
              <a:rPr lang="en-US" sz="36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neither destroyed nor created here,</a:t>
            </a:r>
            <a:r>
              <a:rPr lang="en-US" sz="36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 we sometimes call a transform plate boundary a </a:t>
            </a:r>
            <a:r>
              <a:rPr lang="en-US" sz="36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conservative</a:t>
            </a:r>
            <a:r>
              <a:rPr lang="en-US" sz="36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boundary.</a:t>
            </a:r>
          </a:p>
        </p:txBody>
      </p:sp>
    </p:spTree>
    <p:extLst>
      <p:ext uri="{BB962C8B-B14F-4D97-AF65-F5344CB8AC3E}">
        <p14:creationId xmlns:p14="http://schemas.microsoft.com/office/powerpoint/2010/main" val="1167307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588894612663-2082400238335921">
            <a:hlinkClick r:id="" action="ppaction://media"/>
            <a:extLst>
              <a:ext uri="{FF2B5EF4-FFF2-40B4-BE49-F238E27FC236}">
                <a16:creationId xmlns:a16="http://schemas.microsoft.com/office/drawing/2014/main" id="{C59D00A1-C7A0-4659-9F76-AD747FCF7A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552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8D5847-27DF-46EA-BF32-948FF4AA3BF7}"/>
              </a:ext>
            </a:extLst>
          </p:cNvPr>
          <p:cNvSpPr/>
          <p:nvPr/>
        </p:nvSpPr>
        <p:spPr>
          <a:xfrm>
            <a:off x="461010" y="286406"/>
            <a:ext cx="1126998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Although you </a:t>
            </a:r>
            <a:r>
              <a:rPr lang="en-US" sz="28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may not see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transform plate boundaries very well, you can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certainly feel them.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If the plates aren’t able to move past each other </a:t>
            </a:r>
            <a:r>
              <a:rPr lang="en-US" sz="28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easily,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builds up a lot of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pressure.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energy from that pressure can then be released in an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earthquake.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DA77EAF-FE61-4AD2-BDE8-EC11059C7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607213"/>
            <a:ext cx="5943600" cy="3964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2440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129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DAE441-D424-4D36-9404-E86D5E2ACFA7}"/>
              </a:ext>
            </a:extLst>
          </p:cNvPr>
          <p:cNvSpPr/>
          <p:nvPr/>
        </p:nvSpPr>
        <p:spPr>
          <a:xfrm>
            <a:off x="468154" y="1413063"/>
            <a:ext cx="11255692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lesson, you will be able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Outline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primary forces driving the motion of tectonic plates.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Distinguish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between the three types of plate boundaries: divergent, convergent and transform plate boundaries.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Understand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 common geological and seismic features found in each plate boundary are caused.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real world examples of plate boundaries.</a:t>
            </a:r>
          </a:p>
        </p:txBody>
      </p:sp>
    </p:spTree>
    <p:extLst>
      <p:ext uri="{BB962C8B-B14F-4D97-AF65-F5344CB8AC3E}">
        <p14:creationId xmlns:p14="http://schemas.microsoft.com/office/powerpoint/2010/main" val="3405687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35D3AC-2C50-445E-A92E-77991ECFDAB5}"/>
              </a:ext>
            </a:extLst>
          </p:cNvPr>
          <p:cNvSpPr/>
          <p:nvPr/>
        </p:nvSpPr>
        <p:spPr>
          <a:xfrm>
            <a:off x="232410" y="22860"/>
            <a:ext cx="1172718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 type of motion you might have thought of was the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collision</a:t>
            </a:r>
            <a:r>
              <a:rPr lang="en-US" sz="32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two tectonic plates.</a:t>
            </a:r>
          </a:p>
          <a:p>
            <a:pPr algn="ctr"/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call these </a:t>
            </a:r>
            <a:r>
              <a:rPr lang="en-US" sz="32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convergent plate boundaries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because the two plates have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come together.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can happen between </a:t>
            </a:r>
            <a:r>
              <a:rPr lang="en-US" sz="32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oceanic and continental crust,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or between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two continental crusts.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animation below shows two continental crusts colliding!</a:t>
            </a:r>
          </a:p>
        </p:txBody>
      </p:sp>
      <p:pic>
        <p:nvPicPr>
          <p:cNvPr id="3" name="1588895824977-1052383321515638">
            <a:hlinkClick r:id="" action="ppaction://media"/>
            <a:extLst>
              <a:ext uri="{FF2B5EF4-FFF2-40B4-BE49-F238E27FC236}">
                <a16:creationId xmlns:a16="http://schemas.microsoft.com/office/drawing/2014/main" id="{CBC217A2-623B-4666-AD8A-6C5B7FD839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66160" y="3806190"/>
            <a:ext cx="5059680" cy="284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6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D3EF51-1FFE-4AFD-AEFC-5DD2B8CD63E9}"/>
              </a:ext>
            </a:extLst>
          </p:cNvPr>
          <p:cNvSpPr/>
          <p:nvPr/>
        </p:nvSpPr>
        <p:spPr>
          <a:xfrm>
            <a:off x="662940" y="466289"/>
            <a:ext cx="1101852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 what happens when </a:t>
            </a:r>
            <a:r>
              <a:rPr lang="en-US" sz="28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oceanic crust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meets </a:t>
            </a:r>
            <a:r>
              <a:rPr lang="en-US" sz="28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continental crust?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call these boundaries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subduction zones.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Remember how dense the oceanic crust is?</a:t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Denser objects </a:t>
            </a:r>
            <a:r>
              <a:rPr lang="en-US" sz="28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always sink,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 when these two crusts collide, the oceanic crust sinks, or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subducts,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underneath the continental crust. It enters the </a:t>
            </a:r>
            <a:r>
              <a:rPr lang="en-US" sz="28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asthenosphere.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2CD5BC-75E8-4CE0-B7FF-6693F13D5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900" y="3550027"/>
            <a:ext cx="4358640" cy="308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1592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5DA45C-F8D0-49E4-AD6D-EF2922596294}"/>
              </a:ext>
            </a:extLst>
          </p:cNvPr>
          <p:cNvSpPr/>
          <p:nvPr/>
        </p:nvSpPr>
        <p:spPr>
          <a:xfrm>
            <a:off x="1363662" y="971888"/>
            <a:ext cx="988345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Some of the molten rock </a:t>
            </a:r>
            <a:r>
              <a:rPr lang="en-US" sz="24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rises and penetrates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overlying continental crust, creating </a:t>
            </a:r>
            <a:r>
              <a:rPr lang="en-US" sz="24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volcanoes.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Back at the point of collision,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deep trenches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formed along the ocean floor.</a:t>
            </a:r>
          </a:p>
          <a:p>
            <a:b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Because subduction zones cause oceanic crust to melt, they are considered to be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destructive.</a:t>
            </a:r>
            <a:endParaRPr lang="en-US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FAE40DB-1FF5-44EC-84F2-1339B459F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441" y="3120192"/>
            <a:ext cx="6186592" cy="357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6224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53206E-828E-4276-9831-C39571297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64" y="305752"/>
            <a:ext cx="11191981" cy="399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591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547ED2-79B8-48DF-B1AC-DAAD7191C0E9}"/>
              </a:ext>
            </a:extLst>
          </p:cNvPr>
          <p:cNvSpPr/>
          <p:nvPr/>
        </p:nvSpPr>
        <p:spPr>
          <a:xfrm>
            <a:off x="662940" y="171401"/>
            <a:ext cx="1106424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Tectonic plates can come together, but they can also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drift apart.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Sometimes, the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convection current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causes plates to separate, creating a gap. </a:t>
            </a:r>
            <a:r>
              <a:rPr lang="en-US" sz="28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Hot rocks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from the </a:t>
            </a:r>
            <a:r>
              <a:rPr lang="en-US" sz="28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asthenosphere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rises to fill this gap, propelled by the convection current. Watch the animation below to get an idea of what it looks like!</a:t>
            </a:r>
          </a:p>
        </p:txBody>
      </p:sp>
      <p:pic>
        <p:nvPicPr>
          <p:cNvPr id="3" name="1588894198134-2082400238335921">
            <a:hlinkClick r:id="" action="ppaction://media"/>
            <a:extLst>
              <a:ext uri="{FF2B5EF4-FFF2-40B4-BE49-F238E27FC236}">
                <a16:creationId xmlns:a16="http://schemas.microsoft.com/office/drawing/2014/main" id="{DD60F4A2-AD68-4320-BC51-C163D1CFB8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8380" y="301752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15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A37778-1EBB-49D2-8B58-06DEBDA9F1F8}"/>
              </a:ext>
            </a:extLst>
          </p:cNvPr>
          <p:cNvSpPr/>
          <p:nvPr/>
        </p:nvSpPr>
        <p:spPr>
          <a:xfrm>
            <a:off x="228600" y="307539"/>
            <a:ext cx="119634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the ocean, divergent plate boundaries form </a:t>
            </a:r>
            <a:r>
              <a:rPr lang="en-US" sz="2800" b="1" i="0" dirty="0">
                <a:solidFill>
                  <a:srgbClr val="00868B"/>
                </a:solidFill>
                <a:effectLst/>
                <a:latin typeface="Arial" panose="020B0604020202020204" pitchFamily="34" charset="0"/>
              </a:rPr>
              <a:t>mid-ocean ridges.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rising rock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quickly cools and solidifies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when it comes into contact with water. This creates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new oceanic crust,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 this process is sometimes considered to be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constructive.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Younger rock is always located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closer to the ridge,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while older rock is found </a:t>
            </a:r>
            <a:r>
              <a:rPr lang="en-US" sz="2800" b="1" i="0" dirty="0">
                <a:solidFill>
                  <a:srgbClr val="00868B"/>
                </a:solidFill>
                <a:effectLst/>
                <a:latin typeface="Arial" panose="020B0604020202020204" pitchFamily="34" charset="0"/>
              </a:rPr>
              <a:t>further away.</a:t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0A9E62-D59C-4F8C-8CF9-9B721B97846A}"/>
              </a:ext>
            </a:extLst>
          </p:cNvPr>
          <p:cNvSpPr/>
          <p:nvPr/>
        </p:nvSpPr>
        <p:spPr>
          <a:xfrm>
            <a:off x="411480" y="3242043"/>
            <a:ext cx="115519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call the entire process (where new ocean crust is built)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seafloor spreading.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4217345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eafloor spreading alt.">
            <a:extLst>
              <a:ext uri="{FF2B5EF4-FFF2-40B4-BE49-F238E27FC236}">
                <a16:creationId xmlns:a16="http://schemas.microsoft.com/office/drawing/2014/main" id="{9747CC72-55DE-4FA1-86C4-38C21FDA3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470" y="141710"/>
            <a:ext cx="9751060" cy="6716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038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82</Words>
  <Application>Microsoft Office PowerPoint</Application>
  <PresentationFormat>Widescreen</PresentationFormat>
  <Paragraphs>31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Plate Boundaries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Plate Boundaries</dc:title>
  <dc:creator>Jean D'cruz</dc:creator>
  <cp:lastModifiedBy>Jean D'cruz</cp:lastModifiedBy>
  <cp:revision>2</cp:revision>
  <dcterms:created xsi:type="dcterms:W3CDTF">2020-05-25T11:51:01Z</dcterms:created>
  <dcterms:modified xsi:type="dcterms:W3CDTF">2020-05-25T12:02:00Z</dcterms:modified>
</cp:coreProperties>
</file>

<file path=docProps/thumbnail.jpeg>
</file>